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098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10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354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482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151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08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559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98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60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625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BA85-5B32-4DA3-8F51-457E6E35D04B}" type="datetimeFigureOut">
              <a:rPr lang="en-US" smtClean="0"/>
              <a:pPr/>
              <a:t>6/30/2012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0F60-CA84-4799-92C7-3EB73DBEC6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489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Background Paper for GISFI Spectrum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Mumbai</a:t>
            </a:r>
          </a:p>
          <a:p>
            <a:r>
              <a:rPr lang="en-US" b="1" dirty="0" smtClean="0"/>
              <a:t>18 – 20 June  2012</a:t>
            </a:r>
          </a:p>
          <a:p>
            <a:r>
              <a:rPr lang="en-US" b="1" dirty="0" smtClean="0"/>
              <a:t>Doc No. </a:t>
            </a:r>
            <a:r>
              <a:rPr lang="en-US" b="1" dirty="0" smtClean="0"/>
              <a:t>GISFI_SPCT_201206236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531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March 2012 meeting - Salient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prepare a report on quantitative assessment of the 'Optimum Spectrum Utilization', taking into account combined effects of technological efficiency, network planning efficiency, regulatory efficiency for deriving reasonable government revenues and socio-economic benefits. </a:t>
            </a:r>
          </a:p>
        </p:txBody>
      </p:sp>
    </p:spTree>
    <p:extLst>
      <p:ext uri="{BB962C8B-B14F-4D97-AF65-F5344CB8AC3E}">
        <p14:creationId xmlns:p14="http://schemas.microsoft.com/office/powerpoint/2010/main" xmlns="" val="8071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March 2012 meeting - Salient decisions                            </a:t>
            </a:r>
            <a:r>
              <a:rPr lang="en-US" sz="2400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spectrum Working Group will aim to define various parameters to measure the optimum spectrum utilization. </a:t>
            </a:r>
          </a:p>
          <a:p>
            <a:r>
              <a:rPr lang="en-US" dirty="0" smtClean="0"/>
              <a:t>The inputs are called for from all participants in this respect. Mr. </a:t>
            </a:r>
            <a:r>
              <a:rPr lang="en-US" dirty="0" err="1" smtClean="0"/>
              <a:t>Madhukar</a:t>
            </a:r>
            <a:r>
              <a:rPr lang="en-US" dirty="0" smtClean="0"/>
              <a:t> </a:t>
            </a:r>
            <a:r>
              <a:rPr lang="en-US" dirty="0" err="1" smtClean="0"/>
              <a:t>Deshmukh</a:t>
            </a:r>
            <a:r>
              <a:rPr lang="en-US" dirty="0" smtClean="0"/>
              <a:t> has joined the WG and will provide some contributions in this regard.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98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lines for different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April 2012 – First </a:t>
            </a:r>
            <a:r>
              <a:rPr lang="en-US" dirty="0"/>
              <a:t>draft Report to be prepared and circulated among all concerned for </a:t>
            </a:r>
            <a:r>
              <a:rPr lang="en-US" dirty="0" smtClean="0"/>
              <a:t>comments (Issued 21 April 2012);</a:t>
            </a:r>
          </a:p>
          <a:p>
            <a:r>
              <a:rPr lang="en-US" dirty="0" smtClean="0"/>
              <a:t>7 May 2012 – Comments </a:t>
            </a:r>
            <a:r>
              <a:rPr lang="en-US" dirty="0"/>
              <a:t>on the first draft as well as any additional inputs </a:t>
            </a:r>
            <a:r>
              <a:rPr lang="en-US" dirty="0" smtClean="0"/>
              <a:t>received;</a:t>
            </a:r>
          </a:p>
          <a:p>
            <a:r>
              <a:rPr lang="en-US" dirty="0" smtClean="0"/>
              <a:t>25 May 2012 – Second/ </a:t>
            </a:r>
            <a:r>
              <a:rPr lang="en-US" dirty="0"/>
              <a:t>revised draft to be prepared and circulated</a:t>
            </a:r>
          </a:p>
        </p:txBody>
      </p:sp>
    </p:spTree>
    <p:extLst>
      <p:ext uri="{BB962C8B-B14F-4D97-AF65-F5344CB8AC3E}">
        <p14:creationId xmlns:p14="http://schemas.microsoft.com/office/powerpoint/2010/main" xmlns="" val="21690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Inputs &amp; suggestions invited from all concerned – 4 April 2012;</a:t>
            </a:r>
          </a:p>
          <a:p>
            <a:r>
              <a:rPr lang="en-US" dirty="0" smtClean="0"/>
              <a:t>Few inputs/ suggestions received;</a:t>
            </a:r>
          </a:p>
          <a:p>
            <a:r>
              <a:rPr lang="en-US" dirty="0" smtClean="0"/>
              <a:t>First draft report issued on 21 April 2012 and comments requested;</a:t>
            </a:r>
          </a:p>
          <a:p>
            <a:r>
              <a:rPr lang="en-US" dirty="0" smtClean="0"/>
              <a:t>Many valuable comments received from GISFI members as well as informal comments from friends in ITU, World Bank, , etc. as well as from Spectrum Management Experts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590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of work     </a:t>
            </a:r>
            <a:r>
              <a:rPr lang="en-US" sz="2800" dirty="0" smtClean="0"/>
              <a:t>  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of the GISFI members commented that we should concentrate on Optimum  Utilization of Spectrum, without going into social benefits;</a:t>
            </a:r>
          </a:p>
          <a:p>
            <a:r>
              <a:rPr lang="en-US" dirty="0" smtClean="0"/>
              <a:t>Subsequently, another member also provided similar comments that we should not attempt quantification of social benefits;</a:t>
            </a:r>
          </a:p>
          <a:p>
            <a:r>
              <a:rPr lang="en-US" dirty="0" smtClean="0"/>
              <a:t>This appears to be at variance with the general understanding &amp; decision of last meeting;</a:t>
            </a:r>
          </a:p>
          <a:p>
            <a:r>
              <a:rPr lang="en-US" dirty="0" smtClean="0"/>
              <a:t>Hence, this issue needs to be clarified first of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21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THANK  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854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309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Background Paper for GISFI Spectrum Group</vt:lpstr>
      <vt:lpstr>March 2012 meeting - Salient decisions</vt:lpstr>
      <vt:lpstr>March 2012 meeting - Salient decisions                            contd..</vt:lpstr>
      <vt:lpstr>Time lines for different items</vt:lpstr>
      <vt:lpstr>Progress of work</vt:lpstr>
      <vt:lpstr>Progress of work        contd..</vt:lpstr>
      <vt:lpstr>Slide 7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Paper for GISFI Spectrum Group</dc:title>
  <dc:creator>BRDelegate</dc:creator>
  <cp:lastModifiedBy>pk garg</cp:lastModifiedBy>
  <cp:revision>11</cp:revision>
  <dcterms:created xsi:type="dcterms:W3CDTF">2012-06-19T09:34:14Z</dcterms:created>
  <dcterms:modified xsi:type="dcterms:W3CDTF">2012-06-30T16:44:38Z</dcterms:modified>
</cp:coreProperties>
</file>